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8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1" r:id="rId9"/>
    <p:sldId id="279" r:id="rId10"/>
    <p:sldId id="577" r:id="rId11"/>
    <p:sldId id="413" r:id="rId12"/>
    <p:sldId id="544" r:id="rId13"/>
    <p:sldId id="275" r:id="rId14"/>
    <p:sldId id="280" r:id="rId15"/>
    <p:sldId id="277" r:id="rId16"/>
    <p:sldId id="276" r:id="rId17"/>
    <p:sldId id="417" r:id="rId18"/>
    <p:sldId id="287" r:id="rId19"/>
    <p:sldId id="298" r:id="rId20"/>
    <p:sldId id="580" r:id="rId21"/>
    <p:sldId id="581" r:id="rId22"/>
    <p:sldId id="498" r:id="rId23"/>
    <p:sldId id="500" r:id="rId24"/>
    <p:sldId id="501" r:id="rId25"/>
    <p:sldId id="502" r:id="rId26"/>
    <p:sldId id="503" r:id="rId27"/>
    <p:sldId id="504" r:id="rId28"/>
    <p:sldId id="505" r:id="rId29"/>
    <p:sldId id="560" r:id="rId30"/>
    <p:sldId id="300" r:id="rId31"/>
    <p:sldId id="323" r:id="rId32"/>
    <p:sldId id="324" r:id="rId33"/>
    <p:sldId id="326" r:id="rId34"/>
    <p:sldId id="564" r:id="rId35"/>
    <p:sldId id="583" r:id="rId36"/>
    <p:sldId id="565" r:id="rId37"/>
    <p:sldId id="582" r:id="rId38"/>
    <p:sldId id="569" r:id="rId39"/>
    <p:sldId id="474" r:id="rId40"/>
    <p:sldId id="561" r:id="rId41"/>
    <p:sldId id="563" r:id="rId42"/>
    <p:sldId id="568" r:id="rId43"/>
    <p:sldId id="289" r:id="rId44"/>
    <p:sldId id="584" r:id="rId45"/>
    <p:sldId id="332" r:id="rId46"/>
    <p:sldId id="572" r:id="rId47"/>
    <p:sldId id="574" r:id="rId48"/>
    <p:sldId id="451" r:id="rId49"/>
    <p:sldId id="457" r:id="rId50"/>
    <p:sldId id="346" r:id="rId51"/>
    <p:sldId id="347" r:id="rId52"/>
    <p:sldId id="354" r:id="rId53"/>
    <p:sldId id="361" r:id="rId54"/>
    <p:sldId id="467" r:id="rId55"/>
    <p:sldId id="575" r:id="rId56"/>
    <p:sldId id="576" r:id="rId57"/>
    <p:sldId id="586" r:id="rId58"/>
    <p:sldId id="291" r:id="rId59"/>
    <p:sldId id="359" r:id="rId60"/>
    <p:sldId id="587" r:id="rId61"/>
    <p:sldId id="358" r:id="rId62"/>
    <p:sldId id="588" r:id="rId63"/>
    <p:sldId id="591" r:id="rId64"/>
    <p:sldId id="531" r:id="rId65"/>
    <p:sldId id="532" r:id="rId66"/>
    <p:sldId id="389" r:id="rId67"/>
    <p:sldId id="534" r:id="rId68"/>
    <p:sldId id="528" r:id="rId69"/>
    <p:sldId id="530" r:id="rId70"/>
    <p:sldId id="458" r:id="rId71"/>
    <p:sldId id="290" r:id="rId72"/>
    <p:sldId id="470" r:id="rId73"/>
    <p:sldId id="472" r:id="rId74"/>
    <p:sldId id="480" r:id="rId75"/>
    <p:sldId id="479" r:id="rId76"/>
    <p:sldId id="516" r:id="rId77"/>
    <p:sldId id="293" r:id="rId78"/>
    <p:sldId id="478" r:id="rId79"/>
    <p:sldId id="590" r:id="rId80"/>
    <p:sldId id="257" r:id="rId81"/>
    <p:sldId id="373" r:id="rId82"/>
    <p:sldId id="408" r:id="rId83"/>
    <p:sldId id="403" r:id="rId84"/>
    <p:sldId id="414" r:id="rId85"/>
    <p:sldId id="416" r:id="rId86"/>
    <p:sldId id="418" r:id="rId87"/>
    <p:sldId id="419" r:id="rId88"/>
    <p:sldId id="442" r:id="rId89"/>
    <p:sldId id="443" r:id="rId90"/>
    <p:sldId id="445" r:id="rId91"/>
    <p:sldId id="446" r:id="rId92"/>
    <p:sldId id="448" r:id="rId93"/>
    <p:sldId id="450" r:id="rId94"/>
    <p:sldId id="455" r:id="rId95"/>
    <p:sldId id="469" r:id="rId96"/>
    <p:sldId id="484" r:id="rId97"/>
    <p:sldId id="491" r:id="rId98"/>
    <p:sldId id="492" r:id="rId99"/>
    <p:sldId id="493" r:id="rId100"/>
    <p:sldId id="497" r:id="rId101"/>
    <p:sldId id="507" r:id="rId102"/>
    <p:sldId id="508" r:id="rId103"/>
    <p:sldId id="509" r:id="rId104"/>
    <p:sldId id="510" r:id="rId105"/>
    <p:sldId id="511" r:id="rId106"/>
    <p:sldId id="512" r:id="rId107"/>
    <p:sldId id="513" r:id="rId108"/>
    <p:sldId id="519" r:id="rId109"/>
    <p:sldId id="520" r:id="rId110"/>
    <p:sldId id="535" r:id="rId111"/>
    <p:sldId id="536" r:id="rId112"/>
    <p:sldId id="546" r:id="rId113"/>
    <p:sldId id="549" r:id="rId114"/>
    <p:sldId id="550" r:id="rId115"/>
    <p:sldId id="552" r:id="rId116"/>
    <p:sldId id="553" r:id="rId117"/>
    <p:sldId id="554" r:id="rId118"/>
    <p:sldId id="404" r:id="rId119"/>
    <p:sldId id="567" r:id="rId120"/>
    <p:sldId id="589" r:id="rId121"/>
    <p:sldId id="592" r:id="rId122"/>
    <p:sldId id="593" r:id="rId123"/>
    <p:sldId id="594" r:id="rId124"/>
    <p:sldId id="595" r:id="rId125"/>
    <p:sldId id="597" r:id="rId126"/>
    <p:sldId id="596" r:id="rId12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663300"/>
    <a:srgbClr val="C89800"/>
    <a:srgbClr val="1919FE"/>
    <a:srgbClr val="2E6CA4"/>
    <a:srgbClr val="B80404"/>
    <a:srgbClr val="930303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738" y="96"/>
      </p:cViewPr>
      <p:guideLst>
        <p:guide orient="horz" pos="4247"/>
        <p:guide pos="292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52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image" Target="../media/image15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image" Target="../media/image190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emf"/><Relationship Id="rId1" Type="http://schemas.openxmlformats.org/officeDocument/2006/relationships/image" Target="../media/image19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05/06/2015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0662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365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681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957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767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591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4446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203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977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777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8506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5835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832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932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137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875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636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126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87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05/06/2015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05/06/2015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05/06/2015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05/06/2015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05/06/2015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05/06/2015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05/06/2015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05/06/2015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05/06/2015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05/06/2015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2.vsdx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89.emf"/><Relationship Id="rId4" Type="http://schemas.openxmlformats.org/officeDocument/2006/relationships/oleObject" Target="../embeddings/oleObject4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107.png"/><Relationship Id="rId12" Type="http://schemas.openxmlformats.org/officeDocument/2006/relationships/image" Target="../media/image1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93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90.emf"/><Relationship Id="rId15" Type="http://schemas.openxmlformats.org/officeDocument/2006/relationships/image" Target="../media/image1520.PNG"/><Relationship Id="rId10" Type="http://schemas.openxmlformats.org/officeDocument/2006/relationships/image" Target="../media/image191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0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96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94.png"/><Relationship Id="rId4" Type="http://schemas.openxmlformats.org/officeDocument/2006/relationships/image" Target="../media/image195.emf"/><Relationship Id="rId9" Type="http://schemas.openxmlformats.org/officeDocument/2006/relationships/image" Target="../media/image107.png"/><Relationship Id="rId14" Type="http://schemas.openxmlformats.org/officeDocument/2006/relationships/oleObject" Target="../embeddings/oleObject10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microsoft.com/office/2007/relationships/hdphoto" Target="../media/hdphoto14.wdp"/><Relationship Id="rId7" Type="http://schemas.openxmlformats.org/officeDocument/2006/relationships/image" Target="../media/image8.png"/><Relationship Id="rId12" Type="http://schemas.openxmlformats.org/officeDocument/2006/relationships/image" Target="../media/image207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6.png"/><Relationship Id="rId5" Type="http://schemas.openxmlformats.org/officeDocument/2006/relationships/image" Target="../media/image20.png"/><Relationship Id="rId15" Type="http://schemas.openxmlformats.org/officeDocument/2006/relationships/image" Target="../media/image188.jpeg"/><Relationship Id="rId10" Type="http://schemas.openxmlformats.org/officeDocument/2006/relationships/image" Target="../media/image205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16.gif"/><Relationship Id="rId18" Type="http://schemas.openxmlformats.org/officeDocument/2006/relationships/image" Target="../media/image221.png"/><Relationship Id="rId3" Type="http://schemas.microsoft.com/office/2007/relationships/hdphoto" Target="../media/hdphoto14.wdp"/><Relationship Id="rId21" Type="http://schemas.openxmlformats.org/officeDocument/2006/relationships/image" Target="../media/image224.gif"/><Relationship Id="rId7" Type="http://schemas.openxmlformats.org/officeDocument/2006/relationships/image" Target="../media/image212.png"/><Relationship Id="rId12" Type="http://schemas.openxmlformats.org/officeDocument/2006/relationships/image" Target="../media/image215.png"/><Relationship Id="rId17" Type="http://schemas.openxmlformats.org/officeDocument/2006/relationships/image" Target="../media/image220.jpeg"/><Relationship Id="rId2" Type="http://schemas.openxmlformats.org/officeDocument/2006/relationships/image" Target="../media/image201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4.jpeg"/><Relationship Id="rId5" Type="http://schemas.openxmlformats.org/officeDocument/2006/relationships/image" Target="../media/image210.png"/><Relationship Id="rId15" Type="http://schemas.openxmlformats.org/officeDocument/2006/relationships/image" Target="../media/image218.jpeg"/><Relationship Id="rId23" Type="http://schemas.openxmlformats.org/officeDocument/2006/relationships/image" Target="../media/image226.png"/><Relationship Id="rId10" Type="http://schemas.microsoft.com/office/2007/relationships/hdphoto" Target="../media/hdphoto16.wdp"/><Relationship Id="rId19" Type="http://schemas.openxmlformats.org/officeDocument/2006/relationships/image" Target="../media/image222.png"/><Relationship Id="rId4" Type="http://schemas.openxmlformats.org/officeDocument/2006/relationships/image" Target="../media/image202.png"/><Relationship Id="rId9" Type="http://schemas.openxmlformats.org/officeDocument/2006/relationships/image" Target="../media/image213.png"/><Relationship Id="rId14" Type="http://schemas.openxmlformats.org/officeDocument/2006/relationships/image" Target="../media/image217.png"/><Relationship Id="rId22" Type="http://schemas.openxmlformats.org/officeDocument/2006/relationships/image" Target="../media/image2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jpeg"/><Relationship Id="rId4" Type="http://schemas.openxmlformats.org/officeDocument/2006/relationships/image" Target="../media/image20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10.png"/><Relationship Id="rId4" Type="http://schemas.microsoft.com/office/2007/relationships/hdphoto" Target="../media/hdphoto14.wdp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55.png"/><Relationship Id="rId5" Type="http://schemas.openxmlformats.org/officeDocument/2006/relationships/image" Target="../media/image227.emf"/><Relationship Id="rId4" Type="http://schemas.openxmlformats.org/officeDocument/2006/relationships/package" Target="../embeddings/Dessin_Microsoft_Visio48.vsdx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6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256.png"/><Relationship Id="rId9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228.emf"/><Relationship Id="rId4" Type="http://schemas.openxmlformats.org/officeDocument/2006/relationships/package" Target="../embeddings/Dessin_Microsoft_Visio49.vsdx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19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06.png"/><Relationship Id="rId4" Type="http://schemas.openxmlformats.org/officeDocument/2006/relationships/image" Target="../media/image14.png"/><Relationship Id="rId9" Type="http://schemas.openxmlformats.org/officeDocument/2006/relationships/image" Target="../media/image19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29.emf"/><Relationship Id="rId5" Type="http://schemas.openxmlformats.org/officeDocument/2006/relationships/package" Target="../embeddings/Dessin_Microsoft_Visio50.vsdx"/><Relationship Id="rId4" Type="http://schemas.openxmlformats.org/officeDocument/2006/relationships/image" Target="../media/image2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230.png"/><Relationship Id="rId4" Type="http://schemas.openxmlformats.org/officeDocument/2006/relationships/image" Target="../media/image10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3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37.wmf"/><Relationship Id="rId5" Type="http://schemas.openxmlformats.org/officeDocument/2006/relationships/package" Target="../embeddings/Dessin_Microsoft_Visio51.vsdx"/><Relationship Id="rId4" Type="http://schemas.openxmlformats.org/officeDocument/2006/relationships/image" Target="../media/image23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4.vsd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5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6.vsd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7.vsd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wmf"/><Relationship Id="rId11" Type="http://schemas.openxmlformats.org/officeDocument/2006/relationships/image" Target="../media/image66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4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1.wmf"/><Relationship Id="rId4" Type="http://schemas.openxmlformats.org/officeDocument/2006/relationships/package" Target="../embeddings/Dessin_Microsoft_Visio9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0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emf"/><Relationship Id="rId5" Type="http://schemas.openxmlformats.org/officeDocument/2006/relationships/package" Target="../embeddings/Dessin_Microsoft_Visio13.vsdx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1.emf"/><Relationship Id="rId4" Type="http://schemas.openxmlformats.org/officeDocument/2006/relationships/package" Target="../embeddings/Dessin_Microsoft_Visio14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2.emf"/><Relationship Id="rId4" Type="http://schemas.openxmlformats.org/officeDocument/2006/relationships/package" Target="../embeddings/Dessin_Microsoft_Visio15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8.vsdx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4.emf"/><Relationship Id="rId12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Dessin_Microsoft_Visio17.vsdx"/><Relationship Id="rId11" Type="http://schemas.openxmlformats.org/officeDocument/2006/relationships/package" Target="../embeddings/Dessin_Microsoft_Visio19.vsdx"/><Relationship Id="rId5" Type="http://schemas.openxmlformats.org/officeDocument/2006/relationships/image" Target="../media/image83.emf"/><Relationship Id="rId10" Type="http://schemas.openxmlformats.org/officeDocument/2006/relationships/image" Target="../media/image11.png"/><Relationship Id="rId4" Type="http://schemas.openxmlformats.org/officeDocument/2006/relationships/package" Target="../embeddings/Dessin_Microsoft_Visio16.vsdx"/><Relationship Id="rId9" Type="http://schemas.openxmlformats.org/officeDocument/2006/relationships/image" Target="../media/image8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21.vsdx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20.vsd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3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4.png"/><Relationship Id="rId5" Type="http://schemas.openxmlformats.org/officeDocument/2006/relationships/image" Target="../media/image9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8.png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22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8.png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23.vsd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8.png"/><Relationship Id="rId5" Type="http://schemas.openxmlformats.org/officeDocument/2006/relationships/image" Target="../media/image97.emf"/><Relationship Id="rId4" Type="http://schemas.openxmlformats.org/officeDocument/2006/relationships/package" Target="../embeddings/Dessin_Microsoft_Visio24.vsdx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3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3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4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4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4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07.png"/><Relationship Id="rId4" Type="http://schemas.openxmlformats.org/officeDocument/2006/relationships/image" Target="../media/image50.pn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5.png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23.png"/><Relationship Id="rId4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12" Type="http://schemas.microsoft.com/office/2007/relationships/hdphoto" Target="../media/hdphoto10.wdp"/><Relationship Id="rId2" Type="http://schemas.openxmlformats.org/officeDocument/2006/relationships/notesSlide" Target="../notesSlides/notesSlide58.xml"/><Relationship Id="rId16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5" Type="http://schemas.openxmlformats.org/officeDocument/2006/relationships/image" Target="../media/image120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117.png"/><Relationship Id="rId14" Type="http://schemas.microsoft.com/office/2007/relationships/hdphoto" Target="../media/hdphoto11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2.jpeg"/><Relationship Id="rId5" Type="http://schemas.openxmlformats.org/officeDocument/2006/relationships/image" Target="../media/image121.emf"/><Relationship Id="rId4" Type="http://schemas.openxmlformats.org/officeDocument/2006/relationships/package" Target="../embeddings/Dessin_Microsoft_Visio25.vsdx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5.png"/><Relationship Id="rId7" Type="http://schemas.microsoft.com/office/2007/relationships/hdphoto" Target="../media/hdphoto13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51.png"/><Relationship Id="rId9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jpeg"/><Relationship Id="rId3" Type="http://schemas.openxmlformats.org/officeDocument/2006/relationships/image" Target="../media/image129.jpeg"/><Relationship Id="rId7" Type="http://schemas.openxmlformats.org/officeDocument/2006/relationships/image" Target="../media/image132.png"/><Relationship Id="rId12" Type="http://schemas.openxmlformats.org/officeDocument/2006/relationships/image" Target="../media/image13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3.png"/><Relationship Id="rId9" Type="http://schemas.openxmlformats.org/officeDocument/2006/relationships/image" Target="../media/image134.png"/><Relationship Id="rId14" Type="http://schemas.openxmlformats.org/officeDocument/2006/relationships/image" Target="../media/image122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package" Target="../embeddings/Dessin_Microsoft_Visio27.vsdx"/><Relationship Id="rId11" Type="http://schemas.openxmlformats.org/officeDocument/2006/relationships/image" Target="../media/image162.png"/><Relationship Id="rId5" Type="http://schemas.openxmlformats.org/officeDocument/2006/relationships/image" Target="../media/image139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26.vsd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28.vsdx"/><Relationship Id="rId7" Type="http://schemas.openxmlformats.org/officeDocument/2006/relationships/package" Target="../embeddings/Dessin_Microsoft_Visio29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32.vsdx"/><Relationship Id="rId10" Type="http://schemas.openxmlformats.org/officeDocument/2006/relationships/package" Target="../embeddings/Dessin_Microsoft_Visio31.vsdx"/><Relationship Id="rId19" Type="http://schemas.openxmlformats.org/officeDocument/2006/relationships/image" Target="../media/image164.png"/><Relationship Id="rId4" Type="http://schemas.openxmlformats.org/officeDocument/2006/relationships/image" Target="../media/image141.emf"/><Relationship Id="rId9" Type="http://schemas.openxmlformats.org/officeDocument/2006/relationships/package" Target="../embeddings/Dessin_Microsoft_Visio30.vsd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6.jpeg"/><Relationship Id="rId7" Type="http://schemas.openxmlformats.org/officeDocument/2006/relationships/image" Target="../media/image147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122.jpeg"/><Relationship Id="rId5" Type="http://schemas.openxmlformats.org/officeDocument/2006/relationships/image" Target="../media/image96.png"/><Relationship Id="rId10" Type="http://schemas.openxmlformats.org/officeDocument/2006/relationships/image" Target="../media/image150.jpeg"/><Relationship Id="rId4" Type="http://schemas.openxmlformats.org/officeDocument/2006/relationships/image" Target="../media/image93.jpeg"/><Relationship Id="rId9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6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33.vsdx"/><Relationship Id="rId7" Type="http://schemas.openxmlformats.org/officeDocument/2006/relationships/package" Target="../embeddings/Dessin_Microsoft_Visio35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2.emf"/><Relationship Id="rId5" Type="http://schemas.openxmlformats.org/officeDocument/2006/relationships/package" Target="../embeddings/Dessin_Microsoft_Visio34.vsdx"/><Relationship Id="rId15" Type="http://schemas.openxmlformats.org/officeDocument/2006/relationships/image" Target="../media/image1790.png"/><Relationship Id="rId4" Type="http://schemas.openxmlformats.org/officeDocument/2006/relationships/image" Target="../media/image152.emf"/><Relationship Id="rId9" Type="http://schemas.openxmlformats.org/officeDocument/2006/relationships/package" Target="../embeddings/Dessin_Microsoft_Visio37.vsdx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38.vsdx"/><Relationship Id="rId7" Type="http://schemas.openxmlformats.org/officeDocument/2006/relationships/package" Target="../embeddings/Dessin_Microsoft_Visio39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2.vsdx"/><Relationship Id="rId10" Type="http://schemas.openxmlformats.org/officeDocument/2006/relationships/package" Target="../embeddings/Dessin_Microsoft_Visio41.vsdx"/><Relationship Id="rId19" Type="http://schemas.openxmlformats.org/officeDocument/2006/relationships/image" Target="../media/image1880.png"/><Relationship Id="rId4" Type="http://schemas.openxmlformats.org/officeDocument/2006/relationships/image" Target="../media/image153.emf"/><Relationship Id="rId9" Type="http://schemas.openxmlformats.org/officeDocument/2006/relationships/package" Target="../embeddings/Dessin_Microsoft_Visio40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1.vsdx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54.emf"/><Relationship Id="rId4" Type="http://schemas.openxmlformats.org/officeDocument/2006/relationships/package" Target="../embeddings/Dessin_Microsoft_Visio43.vsdx"/><Relationship Id="rId9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56.png"/><Relationship Id="rId4" Type="http://schemas.openxmlformats.org/officeDocument/2006/relationships/image" Target="../media/image155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package" Target="../embeddings/Dessin_Microsoft_Visio45.vsdx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8.png"/><Relationship Id="rId5" Type="http://schemas.openxmlformats.org/officeDocument/2006/relationships/image" Target="../media/image50.png"/><Relationship Id="rId4" Type="http://schemas.openxmlformats.org/officeDocument/2006/relationships/image" Target="../media/image157.emf"/><Relationship Id="rId9" Type="http://schemas.openxmlformats.org/officeDocument/2006/relationships/image" Target="../media/image1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6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960.png"/><Relationship Id="rId3" Type="http://schemas.openxmlformats.org/officeDocument/2006/relationships/image" Target="../media/image168.png"/><Relationship Id="rId7" Type="http://schemas.openxmlformats.org/officeDocument/2006/relationships/image" Target="../media/image170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7.emf"/><Relationship Id="rId10" Type="http://schemas.openxmlformats.org/officeDocument/2006/relationships/image" Target="../media/image173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2.png"/><Relationship Id="rId1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80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81.emf"/><Relationship Id="rId4" Type="http://schemas.openxmlformats.org/officeDocument/2006/relationships/package" Target="../embeddings/Dessin_Microsoft_Visio47.vsd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3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4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30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31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32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54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55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56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19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3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3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7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519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4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3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1338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</a:p>
          <a:p>
            <a:pPr marL="0" indent="0">
              <a:buNone/>
            </a:pPr>
            <a:r>
              <a:rPr lang="fr-FR" sz="4000" b="1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33" y="1587062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240358" y="2195300"/>
            <a:ext cx="1347318" cy="3160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08690" y="1587062"/>
            <a:ext cx="3478924" cy="7462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02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8" y="1554284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8" y="4541389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91" y="4572385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68" y="4356339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8127" y="3478284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83332" y="5892582"/>
            <a:ext cx="282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O1. </a:t>
            </a:r>
            <a:r>
              <a:rPr lang="fr-FR" sz="2000" b="1" dirty="0" err="1" smtClean="0"/>
              <a:t>Screen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</a:t>
            </a:r>
            <a:r>
              <a:rPr lang="fr-FR" sz="2000" b="1" dirty="0" err="1" smtClean="0"/>
              <a:t>resolution</a:t>
            </a:r>
            <a:endParaRPr lang="fr-FR" sz="20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443601" y="5892582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O2.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       performance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787439" y="5892582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O3. </a:t>
            </a:r>
            <a:r>
              <a:rPr lang="fr-FR" sz="2000" b="1" dirty="0" err="1" smtClean="0"/>
              <a:t>Analyst</a:t>
            </a:r>
            <a:endParaRPr lang="fr-FR" sz="2000" b="1" dirty="0" smtClean="0"/>
          </a:p>
          <a:p>
            <a:pPr algn="ctr"/>
            <a:r>
              <a:rPr lang="fr-FR" sz="2000" b="1" dirty="0"/>
              <a:t> </a:t>
            </a:r>
            <a:r>
              <a:rPr lang="fr-FR" sz="2000" b="1" dirty="0" smtClean="0"/>
              <a:t>               </a:t>
            </a:r>
            <a:r>
              <a:rPr lang="fr-FR" sz="2000" b="1" dirty="0" err="1" smtClean="0"/>
              <a:t>capabilities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188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550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38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913406" y="256172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025270" y="2418927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166582" y="2293251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2014216" y="2409399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3215266" y="2458212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t 35"/>
          <p:cNvGraphicFramePr>
            <a:graphicFrameLocks noChangeAspect="1"/>
          </p:cNvGraphicFramePr>
          <p:nvPr>
            <p:extLst/>
          </p:nvPr>
        </p:nvGraphicFramePr>
        <p:xfrm>
          <a:off x="3313747" y="2444396"/>
          <a:ext cx="3917370" cy="2903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7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3747" y="2444396"/>
                        <a:ext cx="3917370" cy="2903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2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0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3.User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7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aggregation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" name="Obje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2662065"/>
                </p:ext>
              </p:extLst>
            </p:nvPr>
          </p:nvGraphicFramePr>
          <p:xfrm>
            <a:off x="825827" y="1781206"/>
            <a:ext cx="4892632" cy="40110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13" name="Visio" r:id="rId4" imgW="7400848" imgH="6067575" progId="Visio.Drawing.15">
                    <p:embed/>
                  </p:oleObj>
                </mc:Choice>
                <mc:Fallback>
                  <p:oleObj name="Visio" r:id="rId4" imgW="7400848" imgH="6067575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25827" y="1781206"/>
                          <a:ext cx="4892632" cy="40110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3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9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Compliance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1434021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Particularities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88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89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90700"/>
            <a:ext cx="7452271" cy="2707836"/>
          </a:xfrm>
        </p:spPr>
        <p:txBody>
          <a:bodyPr>
            <a:noAutofit/>
          </a:bodyPr>
          <a:lstStyle/>
          <a:p>
            <a:r>
              <a:rPr lang="fr-FR" sz="2400" dirty="0" smtClean="0"/>
              <a:t>New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aggregation</a:t>
            </a:r>
            <a:r>
              <a:rPr lang="fr-FR" sz="2400" b="1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lvl="1"/>
            <a:r>
              <a:rPr lang="fr-FR" sz="1800" dirty="0" smtClean="0"/>
              <a:t>Design of a </a:t>
            </a:r>
            <a:r>
              <a:rPr lang="fr-FR" sz="1800" b="1" dirty="0" smtClean="0"/>
              <a:t>data structure </a:t>
            </a:r>
            <a:r>
              <a:rPr lang="fr-FR" sz="1800" dirty="0" smtClean="0"/>
              <a:t>compatible </a:t>
            </a:r>
            <a:r>
              <a:rPr lang="fr-FR" sz="1800" dirty="0" err="1" smtClean="0"/>
              <a:t>with</a:t>
            </a:r>
            <a:r>
              <a:rPr lang="fr-FR" sz="1800" dirty="0" smtClean="0"/>
              <a:t> the </a:t>
            </a:r>
            <a:r>
              <a:rPr lang="fr-FR" sz="1800" b="1" dirty="0" err="1" smtClean="0"/>
              <a:t>resource</a:t>
            </a:r>
            <a:r>
              <a:rPr lang="fr-FR" sz="1800" b="1" dirty="0" smtClean="0"/>
              <a:t> structure</a:t>
            </a:r>
          </a:p>
          <a:p>
            <a:pPr lvl="1"/>
            <a:r>
              <a:rPr lang="fr-FR" sz="1800" dirty="0" smtClean="0"/>
              <a:t>Design of </a:t>
            </a:r>
            <a:r>
              <a:rPr lang="fr-FR" sz="1800" b="1" dirty="0" smtClean="0"/>
              <a:t>a new </a:t>
            </a:r>
            <a:r>
              <a:rPr lang="fr-FR" sz="1800" dirty="0" err="1" smtClean="0"/>
              <a:t>algorithm</a:t>
            </a:r>
            <a:endParaRPr lang="fr-FR" sz="1800" b="1" dirty="0" smtClean="0"/>
          </a:p>
          <a:p>
            <a:pPr lvl="1"/>
            <a:r>
              <a:rPr lang="fr-FR" sz="1800" dirty="0" smtClean="0"/>
              <a:t>Efficient and </a:t>
            </a:r>
            <a:r>
              <a:rPr lang="fr-FR" sz="1800" dirty="0" err="1" smtClean="0"/>
              <a:t>reusable</a:t>
            </a:r>
            <a:r>
              <a:rPr lang="fr-FR" sz="1800" dirty="0" smtClean="0"/>
              <a:t> </a:t>
            </a:r>
            <a:r>
              <a:rPr lang="fr-FR" sz="1800" b="1" dirty="0" err="1" smtClean="0"/>
              <a:t>implementation</a:t>
            </a:r>
            <a:endParaRPr lang="fr-FR" sz="1800" dirty="0" smtClean="0"/>
          </a:p>
          <a:p>
            <a:r>
              <a:rPr lang="fr-FR" sz="2400" dirty="0" smtClean="0"/>
              <a:t>Design and </a:t>
            </a:r>
            <a:r>
              <a:rPr lang="fr-FR" sz="2400" dirty="0" err="1" smtClean="0"/>
              <a:t>implementation</a:t>
            </a:r>
            <a:r>
              <a:rPr lang="fr-FR" sz="2400" dirty="0" smtClean="0"/>
              <a:t> of an </a:t>
            </a:r>
            <a:r>
              <a:rPr lang="fr-FR" sz="2400" b="1" dirty="0" smtClean="0"/>
              <a:t>effective </a:t>
            </a:r>
            <a:r>
              <a:rPr lang="fr-FR" sz="2400" b="1" dirty="0" err="1" smtClean="0"/>
              <a:t>visualization</a:t>
            </a:r>
            <a:endParaRPr lang="fr-FR" sz="2400" b="1" dirty="0" smtClean="0"/>
          </a:p>
          <a:p>
            <a:pPr lvl="1"/>
            <a:r>
              <a:rPr lang="fr-FR" sz="1800" dirty="0" err="1" smtClean="0"/>
              <a:t>Additional</a:t>
            </a:r>
            <a:r>
              <a:rPr lang="fr-FR" sz="1800" dirty="0" smtClean="0"/>
              <a:t> </a:t>
            </a:r>
            <a:r>
              <a:rPr lang="fr-FR" sz="1800" b="1" dirty="0" smtClean="0"/>
              <a:t>data and </a:t>
            </a:r>
            <a:r>
              <a:rPr lang="fr-FR" sz="1800" b="1" dirty="0" err="1" smtClean="0"/>
              <a:t>visual</a:t>
            </a:r>
            <a:r>
              <a:rPr lang="fr-FR" sz="1800" b="1" dirty="0" smtClean="0"/>
              <a:t> </a:t>
            </a:r>
            <a:r>
              <a:rPr lang="fr-FR" sz="1800" dirty="0" err="1" smtClean="0"/>
              <a:t>aggregations</a:t>
            </a:r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15007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5234152"/>
            <a:ext cx="7452271" cy="162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prstClr val="black"/>
                </a:solidFill>
              </a:rPr>
              <a:t>Dosimont</a:t>
            </a:r>
            <a:r>
              <a:rPr lang="en-US" sz="1600" b="1" dirty="0">
                <a:solidFill>
                  <a:prstClr val="black"/>
                </a:solidFill>
              </a:rPr>
              <a:t>, </a:t>
            </a:r>
            <a:r>
              <a:rPr lang="en-US" sz="1600" b="1" dirty="0" err="1" smtClean="0">
                <a:solidFill>
                  <a:prstClr val="black"/>
                </a:solidFill>
              </a:rPr>
              <a:t>Lamarche</a:t>
            </a:r>
            <a:r>
              <a:rPr lang="en-US" sz="1600" b="1" dirty="0" smtClean="0">
                <a:solidFill>
                  <a:prstClr val="black"/>
                </a:solidFill>
              </a:rPr>
              <a:t>-Perrin et al. – </a:t>
            </a:r>
            <a:r>
              <a:rPr lang="en-US" sz="1600" dirty="0" smtClean="0"/>
              <a:t>A </a:t>
            </a:r>
            <a:r>
              <a:rPr lang="en-US" sz="1600" dirty="0"/>
              <a:t>Spatiotemporal Data Aggregation Technique for Performance Analysis of Large-scale Execution </a:t>
            </a:r>
            <a:r>
              <a:rPr lang="en-US" sz="1600" dirty="0" smtClean="0"/>
              <a:t>Traces, CLUSTER 2014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450427" y="4845267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23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8" name="ZoneTexte 57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ZoneTexte 66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69" name="Connecteur droit avec flèche 68"/>
          <p:cNvCxnSpPr>
            <a:stCxn id="70" idx="3"/>
            <a:endCxn id="57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72" name="Connecteur droit avec flèche 71"/>
          <p:cNvCxnSpPr>
            <a:stCxn id="70" idx="3"/>
            <a:endCxn id="58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stCxn id="70" idx="3"/>
            <a:endCxn id="59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71" idx="3"/>
            <a:endCxn id="67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3"/>
            <a:endCxn id="68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77" name="Connecteur droit avec flèche 76"/>
          <p:cNvCxnSpPr>
            <a:stCxn id="76" idx="3"/>
            <a:endCxn id="70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stCxn id="76" idx="3"/>
            <a:endCxn id="71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5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8" name="ZoneTexte 57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ZoneTexte 66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69" name="Connecteur droit avec flèche 68"/>
          <p:cNvCxnSpPr>
            <a:stCxn id="70" idx="3"/>
            <a:endCxn id="57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72" name="Connecteur droit avec flèche 71"/>
          <p:cNvCxnSpPr>
            <a:stCxn id="70" idx="3"/>
            <a:endCxn id="58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stCxn id="70" idx="3"/>
            <a:endCxn id="59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>
            <a:stCxn id="71" idx="3"/>
            <a:endCxn id="67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3"/>
            <a:endCxn id="68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77" name="Connecteur droit avec flèche 76"/>
          <p:cNvCxnSpPr>
            <a:stCxn id="76" idx="3"/>
            <a:endCxn id="70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stCxn id="76" idx="3"/>
            <a:endCxn id="71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3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6206365" y="3021503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9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1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2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3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54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6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7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  <p:sp>
        <p:nvSpPr>
          <p:cNvPr id="23" name="Ellipse 22"/>
          <p:cNvSpPr/>
          <p:nvPr/>
        </p:nvSpPr>
        <p:spPr>
          <a:xfrm>
            <a:off x="4201454" y="2002116"/>
            <a:ext cx="1221127" cy="3578877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1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97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9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8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3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pic>
        <p:nvPicPr>
          <p:cNvPr id="35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41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pic>
        <p:nvPicPr>
          <p:cNvPr id="60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3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095500" y="1790700"/>
            <a:ext cx="6807200" cy="4386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2" y="4438650"/>
            <a:ext cx="820847" cy="820847"/>
          </a:xfrm>
          <a:prstGeom prst="rect">
            <a:avLst/>
          </a:prstGeom>
        </p:spPr>
      </p:pic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482" name="Picture 10" descr="http://www.google.fr/url?source=imglanding&amp;ct=img&amp;q=http://simpleicon.com/wp-content/uploads/bar-chart-up-4.png&amp;sa=X&amp;ei=iP1sVbvhNsfaU77ugJAJ&amp;ved=0CAkQ8wc&amp;usg=AFQjCNGmDz15Sq9ZoOZRCVj2Opb_pd5yq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3" y="3467209"/>
            <a:ext cx="815975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y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4953000"/>
            <a:ext cx="365344" cy="36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8" y="1633646"/>
            <a:ext cx="820847" cy="820847"/>
          </a:xfrm>
          <a:prstGeom prst="rect">
            <a:avLst/>
          </a:prstGeom>
        </p:spPr>
      </p:pic>
      <p:pic>
        <p:nvPicPr>
          <p:cNvPr id="105484" name="Picture 12" descr="http://www.google.fr/url?source=imglanding&amp;ct=img&amp;q=http://iconshow.me/media/images/Mixed/line-icon/png/128/data-128.png&amp;sa=X&amp;ei=0P1sVaPRCczvUMCHgqgF&amp;ved=0CAkQ8wc&amp;usg=AFQjCNEgSzskAnSYHjBqdCfpUP3Hc4Fni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22" y="2224143"/>
            <a:ext cx="32702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66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6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048" y="389285"/>
            <a:ext cx="799969" cy="7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1" y="3152683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472568" y="3914862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/>
              <a:t>Microscopic</a:t>
            </a:r>
            <a:endParaRPr lang="fr-FR" sz="1400" dirty="0" smtClean="0"/>
          </a:p>
          <a:p>
            <a:pPr algn="ctr"/>
            <a:r>
              <a:rPr lang="fr-FR" sz="1400" dirty="0" err="1" smtClean="0"/>
              <a:t>Representation</a:t>
            </a:r>
            <a:endParaRPr lang="fr-FR" sz="1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71" y="3213995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213" y="5466102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07" y="431757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2422217" y="279802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/>
              <a:t>Quality</a:t>
            </a:r>
            <a:endParaRPr lang="fr-FR" sz="1400" dirty="0" smtClean="0"/>
          </a:p>
          <a:p>
            <a:pPr algn="ctr"/>
            <a:r>
              <a:rPr lang="fr-FR" sz="1400" dirty="0" err="1" smtClean="0"/>
              <a:t>Measures</a:t>
            </a:r>
            <a:endParaRPr lang="fr-FR" sz="1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2563465" y="4509757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Best </a:t>
            </a:r>
            <a:r>
              <a:rPr lang="fr-FR" sz="1400" dirty="0" err="1" smtClean="0"/>
              <a:t>Cut</a:t>
            </a:r>
            <a:endParaRPr lang="fr-FR" sz="1400" dirty="0" smtClean="0"/>
          </a:p>
          <a:p>
            <a:pPr algn="ctr"/>
            <a:r>
              <a:rPr lang="fr-FR" sz="1400" dirty="0" smtClean="0"/>
              <a:t>Computation</a:t>
            </a:r>
            <a:endParaRPr lang="fr-FR" sz="1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2557793" y="5714283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Partition</a:t>
            </a:r>
          </a:p>
          <a:p>
            <a:pPr algn="ctr"/>
            <a:r>
              <a:rPr lang="fr-FR" sz="1400" dirty="0" smtClean="0"/>
              <a:t>Computation</a:t>
            </a:r>
            <a:endParaRPr lang="fr-FR" sz="1400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39" y="3861337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1590208" y="3565215"/>
            <a:ext cx="425140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18" idx="2"/>
          </p:cNvCxnSpPr>
          <p:nvPr/>
        </p:nvCxnSpPr>
        <p:spPr>
          <a:xfrm flipH="1">
            <a:off x="2372110" y="3914862"/>
            <a:ext cx="12568" cy="40270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2633849" y="3854464"/>
            <a:ext cx="358358" cy="24965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2327191" y="5017968"/>
            <a:ext cx="0" cy="36392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3656268" y="386244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 smtClean="0"/>
              <a:t>Quality</a:t>
            </a:r>
            <a:r>
              <a:rPr lang="fr-FR" sz="1400" dirty="0" smtClean="0"/>
              <a:t> </a:t>
            </a:r>
          </a:p>
          <a:p>
            <a:pPr algn="ctr"/>
            <a:r>
              <a:rPr lang="fr-FR" sz="1400" dirty="0" err="1" smtClean="0"/>
              <a:t>Curves</a:t>
            </a:r>
            <a:endParaRPr lang="fr-FR" sz="1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4482135" y="1967819"/>
            <a:ext cx="43168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Internship</a:t>
            </a:r>
            <a:r>
              <a:rPr lang="fr-FR" b="1" dirty="0"/>
              <a:t> </a:t>
            </a:r>
            <a:r>
              <a:rPr lang="fr-FR" b="1" dirty="0" smtClean="0"/>
              <a:t>: 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472568" y="1911361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2762588" y="2974997"/>
            <a:ext cx="1719545" cy="54568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482135" y="1937189"/>
            <a:ext cx="4420565" cy="4419161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>
            <a:off x="4482133" y="2634949"/>
            <a:ext cx="2876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Temporal </a:t>
            </a:r>
            <a:r>
              <a:rPr lang="fr-FR" sz="1600" b="1" dirty="0" err="1" smtClean="0"/>
              <a:t>aggregation</a:t>
            </a:r>
            <a:r>
              <a:rPr lang="fr-FR" sz="1600" b="1" dirty="0" smtClean="0"/>
              <a:t>: </a:t>
            </a:r>
            <a:r>
              <a:rPr lang="fr-FR" sz="1600" b="1" dirty="0" err="1" smtClean="0"/>
              <a:t>Parallelization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with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OpenMP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86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87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2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6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65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6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6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68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81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0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1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2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0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2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6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40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54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7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1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8948</TotalTime>
  <Words>4491</Words>
  <Application>Microsoft Office PowerPoint</Application>
  <PresentationFormat>Affichage à l'écran (4:3)</PresentationFormat>
  <Paragraphs>1715</Paragraphs>
  <Slides>126</Slides>
  <Notes>84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126</vt:i4>
      </vt:variant>
    </vt:vector>
  </HeadingPairs>
  <TitlesOfParts>
    <vt:vector size="135" baseType="lpstr">
      <vt:lpstr>Aller</vt:lpstr>
      <vt:lpstr>Arial</vt:lpstr>
      <vt:lpstr>Calibri</vt:lpstr>
      <vt:lpstr>Cambria Math</vt:lpstr>
      <vt:lpstr>Century Schoolbook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Visual analysis top down approach</vt:lpstr>
      <vt:lpstr>Space time diagram</vt:lpstr>
      <vt:lpstr>Space time diagram</vt:lpstr>
      <vt:lpstr>Examples of tools using Gantt chart</vt:lpstr>
      <vt:lpstr>These overviews are not satisfying</vt:lpstr>
      <vt:lpstr>O1.Visualization support</vt:lpstr>
      <vt:lpstr>O1.Visualization support</vt:lpstr>
      <vt:lpstr>O2.Interactivity performance</vt:lpstr>
      <vt:lpstr>O3.User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My contributions</vt:lpstr>
      <vt:lpstr>Fill the microscopic model</vt:lpstr>
      <vt:lpstr>Visualize the trace abstraction</vt:lpstr>
      <vt:lpstr>Stacked bar chart visual aggregation</vt:lpstr>
      <vt:lpstr>Example of analyses</vt:lpstr>
      <vt:lpstr>TS Record Analysis Demonstration</vt:lpstr>
      <vt:lpstr>Compliance with the top down approach</vt:lpstr>
      <vt:lpstr>Particularities of parallel applications</vt:lpstr>
      <vt:lpstr>Structure of the resources</vt:lpstr>
      <vt:lpstr>Analysis of parallel applications</vt:lpstr>
      <vt:lpstr>LU class C (700 processes) on G5K</vt:lpstr>
      <vt:lpstr>Influence of the hierarchy</vt:lpstr>
      <vt:lpstr>Influence of the hierarchy</vt:lpstr>
      <vt:lpstr>Influence of the hierarchy</vt:lpstr>
      <vt:lpstr>Spatiotemporal Overview</vt:lpstr>
      <vt:lpstr>My contributions</vt:lpstr>
      <vt:lpstr>Aggregate the microscopic model</vt:lpstr>
      <vt:lpstr>Forbidden Aggregates</vt:lpstr>
      <vt:lpstr>Présentation PowerPoint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Framesoc</vt:lpstr>
      <vt:lpstr>My contributions</vt:lpstr>
      <vt:lpstr>Ocelotl</vt:lpstr>
      <vt:lpstr>Ocelotl</vt:lpstr>
      <vt:lpstr>Ocelotl</vt:lpstr>
      <vt:lpstr>Constrained zoom</vt:lpstr>
      <vt:lpstr>Constrained zoom</vt:lpstr>
      <vt:lpstr>Content of visual aggregates</vt:lpstr>
      <vt:lpstr>Analysis Pipeline </vt:lpstr>
      <vt:lpstr>Avoid useless recomputation during interaction</vt:lpstr>
      <vt:lpstr>Improving trace reading </vt:lpstr>
      <vt:lpstr>Microscopic Model Cache</vt:lpstr>
      <vt:lpstr>Conclusion</vt:lpstr>
      <vt:lpstr>Overviews</vt:lpstr>
      <vt:lpstr>Ocelotl Analysis Tool</vt:lpstr>
      <vt:lpstr>Perspectives: Memory Analysis</vt:lpstr>
      <vt:lpstr>Perspectives: Algorithm Parallelization</vt:lpstr>
      <vt:lpstr>Thank you for your attention!</vt:lpstr>
      <vt:lpstr>Backup</vt:lpstr>
      <vt:lpstr>New applications</vt:lpstr>
      <vt:lpstr>Perspectives: Memory Analysis</vt:lpstr>
      <vt:lpstr>Publications</vt:lpstr>
      <vt:lpstr>Quality computation </vt:lpstr>
      <vt:lpstr>Elmqvist &amp; Fekete’s criteria</vt:lpstr>
      <vt:lpstr>Thanks</vt:lpstr>
      <vt:lpstr>Best Partition problem</vt:lpstr>
      <vt:lpstr>Fill the microscopic model</vt:lpstr>
      <vt:lpstr>Lattice</vt:lpstr>
      <vt:lpstr>Complexity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Best Cut Algorithm : naive approach</vt:lpstr>
      <vt:lpstr>Best Cut Algorithm : dynamic programming</vt:lpstr>
      <vt:lpstr>Solving the problem</vt:lpstr>
      <vt:lpstr>Trace content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Embedded systems</vt:lpstr>
      <vt:lpstr>Parallel systems</vt:lpstr>
      <vt:lpstr>Notations</vt:lpstr>
      <vt:lpstr>Original microscopic model</vt:lpstr>
      <vt:lpstr>Build a microscopic model from the trace</vt:lpstr>
      <vt:lpstr>How to aggregate the microscopic model</vt:lpstr>
      <vt:lpstr>Aggregation process</vt:lpstr>
      <vt:lpstr>Visualization</vt:lpstr>
      <vt:lpstr>In practice…</vt:lpstr>
      <vt:lpstr>Microscopic model structure</vt:lpstr>
      <vt:lpstr>Microscopic model persistent cache</vt:lpstr>
      <vt:lpstr>Shneiderman’s mantra: Overview</vt:lpstr>
      <vt:lpstr>Shneiderman’s mantra: Filter</vt:lpstr>
      <vt:lpstr>Shneiderman’s mantra: Details on demand</vt:lpstr>
      <vt:lpstr>Shneiderman’s mantra: Details on demand</vt:lpstr>
      <vt:lpstr>Hierarchize the spatial dimension</vt:lpstr>
      <vt:lpstr>Example of analyses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786</cp:revision>
  <dcterms:created xsi:type="dcterms:W3CDTF">2015-05-04T13:17:04Z</dcterms:created>
  <dcterms:modified xsi:type="dcterms:W3CDTF">2015-06-05T12:50:04Z</dcterms:modified>
</cp:coreProperties>
</file>